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0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7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5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1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7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9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5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1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4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8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6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F4E-3E52-498C-AF88-86FC9E62EE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2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7F4E-3E52-498C-AF88-86FC9E62EE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9FDEE-D404-4F44-B897-AA524394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4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50" cy="5143500"/>
          </a:xfrm>
          <a:prstGeom prst="rect">
            <a:avLst/>
          </a:prstGeom>
        </p:spPr>
      </p:pic>
      <p:pic>
        <p:nvPicPr>
          <p:cNvPr id="1026" name="Picture 2" descr="E:\IMG_9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0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"/>
            <a:ext cx="9143999" cy="5142726"/>
          </a:xfrm>
          <a:prstGeom prst="rect">
            <a:avLst/>
          </a:prstGeom>
        </p:spPr>
      </p:pic>
      <p:pic>
        <p:nvPicPr>
          <p:cNvPr id="2050" name="Picture 2" descr="E:\IMG_9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" y="0"/>
            <a:ext cx="9143520" cy="51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7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578"/>
            <a:ext cx="9144687" cy="5143113"/>
          </a:xfrm>
          <a:prstGeom prst="rect">
            <a:avLst/>
          </a:prstGeom>
        </p:spPr>
      </p:pic>
      <p:pic>
        <p:nvPicPr>
          <p:cNvPr id="3074" name="Picture 2" descr="E:\IMG_9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" y="-380578"/>
            <a:ext cx="9144000" cy="552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1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" y="386"/>
            <a:ext cx="9158393" cy="5143113"/>
          </a:xfrm>
          <a:prstGeom prst="rect">
            <a:avLst/>
          </a:prstGeom>
        </p:spPr>
      </p:pic>
      <p:pic>
        <p:nvPicPr>
          <p:cNvPr id="4098" name="Picture 2" descr="E:\IMG_9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4" y="0"/>
            <a:ext cx="9158393" cy="515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3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"/>
            <a:ext cx="9143999" cy="5142726"/>
          </a:xfrm>
          <a:prstGeom prst="rect">
            <a:avLst/>
          </a:prstGeom>
        </p:spPr>
      </p:pic>
      <p:pic>
        <p:nvPicPr>
          <p:cNvPr id="5122" name="Picture 2" descr="E:\IMG_9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8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2022-11-06T19:58:36Z</dcterms:created>
  <dcterms:modified xsi:type="dcterms:W3CDTF">2022-11-15T13:04:28Z</dcterms:modified>
</cp:coreProperties>
</file>