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8" r:id="rId5"/>
    <p:sldId id="257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1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6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5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8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2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9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4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1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56D0C-E46D-45C2-97B8-7D0B94B6390E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0667-FC84-4B02-A287-E6168D5E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" y="0"/>
            <a:ext cx="9145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"/>
            <a:ext cx="9143999" cy="51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" y="0"/>
            <a:ext cx="9253207" cy="52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"/>
            <a:ext cx="9144000" cy="51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8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"/>
            <a:ext cx="9143999" cy="51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7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2022-11-06T20:08:39Z</dcterms:created>
  <dcterms:modified xsi:type="dcterms:W3CDTF">2022-11-06T20:13:57Z</dcterms:modified>
</cp:coreProperties>
</file>