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7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7F4E-3E52-498C-AF88-86FC9E62EEDF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FDEE-D404-4F44-B897-AA524394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37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7F4E-3E52-498C-AF88-86FC9E62EEDF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FDEE-D404-4F44-B897-AA524394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25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7F4E-3E52-498C-AF88-86FC9E62EEDF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FDEE-D404-4F44-B897-AA524394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1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7F4E-3E52-498C-AF88-86FC9E62EEDF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FDEE-D404-4F44-B897-AA524394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47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7F4E-3E52-498C-AF88-86FC9E62EEDF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FDEE-D404-4F44-B897-AA524394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59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7F4E-3E52-498C-AF88-86FC9E62EEDF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FDEE-D404-4F44-B897-AA524394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75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7F4E-3E52-498C-AF88-86FC9E62EEDF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FDEE-D404-4F44-B897-AA524394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91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7F4E-3E52-498C-AF88-86FC9E62EEDF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FDEE-D404-4F44-B897-AA524394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14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7F4E-3E52-498C-AF88-86FC9E62EEDF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FDEE-D404-4F44-B897-AA524394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8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7F4E-3E52-498C-AF88-86FC9E62EEDF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FDEE-D404-4F44-B897-AA524394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26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7F4E-3E52-498C-AF88-86FC9E62EEDF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FDEE-D404-4F44-B897-AA524394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02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F7F4E-3E52-498C-AF88-86FC9E62EEDF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9FDEE-D404-4F44-B897-AA524394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64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6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0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"/>
            <a:ext cx="9143999" cy="514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7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"/>
            <a:ext cx="9144687" cy="514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16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3" y="386"/>
            <a:ext cx="9158393" cy="514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3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"/>
            <a:ext cx="9143999" cy="514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8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"/>
            <a:ext cx="9144687" cy="514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201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(16:9)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2022-11-06T19:58:36Z</dcterms:created>
  <dcterms:modified xsi:type="dcterms:W3CDTF">2022-11-06T20:14:49Z</dcterms:modified>
</cp:coreProperties>
</file>